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65" r:id="rId3"/>
    <p:sldId id="257" r:id="rId4"/>
    <p:sldId id="262" r:id="rId5"/>
    <p:sldId id="258" r:id="rId6"/>
    <p:sldId id="259" r:id="rId7"/>
    <p:sldId id="260" r:id="rId8"/>
    <p:sldId id="261" r:id="rId9"/>
    <p:sldId id="266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2/13/17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Practical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Skull, Ribs, Tibia, Fibula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0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65083" r="-65083"/>
          <a:stretch>
            <a:fillRect/>
          </a:stretch>
        </p:blipFill>
        <p:spPr>
          <a:xfrm>
            <a:off x="-613658" y="307304"/>
            <a:ext cx="10345194" cy="63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8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003" r="-10003"/>
          <a:stretch>
            <a:fillRect/>
          </a:stretch>
        </p:blipFill>
        <p:spPr>
          <a:xfrm>
            <a:off x="0" y="480510"/>
            <a:ext cx="9119926" cy="5410703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4531236" y="1012504"/>
            <a:ext cx="1493248" cy="566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80477" y="2025008"/>
            <a:ext cx="944007" cy="7894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00623" y="2539841"/>
            <a:ext cx="1304447" cy="652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00623" y="3191962"/>
            <a:ext cx="2076817" cy="18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23075" y="2282425"/>
            <a:ext cx="1767868" cy="257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02196" y="3569506"/>
            <a:ext cx="2179799" cy="72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02196" y="3191962"/>
            <a:ext cx="1167137" cy="18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24484" y="806571"/>
            <a:ext cx="4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24484" y="1870559"/>
            <a:ext cx="48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05070" y="2282425"/>
            <a:ext cx="65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77440" y="3003190"/>
            <a:ext cx="566404" cy="377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56670" y="2025008"/>
            <a:ext cx="566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07429" y="3003190"/>
            <a:ext cx="54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79067" y="4152983"/>
            <a:ext cx="37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6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4277" r="-3427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 flipV="1">
            <a:off x="6011333" y="3048000"/>
            <a:ext cx="1354667" cy="211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366000" y="3122083"/>
            <a:ext cx="560917" cy="37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51667" y="4709583"/>
            <a:ext cx="751416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3334" y="4969417"/>
            <a:ext cx="26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border is this?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2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529" r="-54529"/>
          <a:stretch>
            <a:fillRect/>
          </a:stretch>
        </p:blipFill>
        <p:spPr>
          <a:xfrm>
            <a:off x="-410901" y="450100"/>
            <a:ext cx="9929842" cy="5891213"/>
          </a:xfrm>
        </p:spPr>
      </p:pic>
      <p:sp>
        <p:nvSpPr>
          <p:cNvPr id="3" name="Rectangle 2"/>
          <p:cNvSpPr/>
          <p:nvPr/>
        </p:nvSpPr>
        <p:spPr>
          <a:xfrm>
            <a:off x="4770429" y="2393177"/>
            <a:ext cx="407033" cy="3907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208" r="-13208"/>
          <a:stretch>
            <a:fillRect/>
          </a:stretch>
        </p:blipFill>
        <p:spPr>
          <a:xfrm>
            <a:off x="275298" y="1087972"/>
            <a:ext cx="8868702" cy="5261656"/>
          </a:xfrm>
        </p:spPr>
      </p:pic>
      <p:sp>
        <p:nvSpPr>
          <p:cNvPr id="5" name="Oval 4"/>
          <p:cNvSpPr/>
          <p:nvPr/>
        </p:nvSpPr>
        <p:spPr>
          <a:xfrm>
            <a:off x="4437353" y="4195577"/>
            <a:ext cx="255228" cy="239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53096" y="4758202"/>
            <a:ext cx="303461" cy="1910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44424" y="3118551"/>
            <a:ext cx="192929" cy="22505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7133" y="3229201"/>
            <a:ext cx="190918" cy="2392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8288" y="3859877"/>
            <a:ext cx="335615" cy="303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807133" y="3262547"/>
            <a:ext cx="256942" cy="175993"/>
          </a:xfrm>
          <a:prstGeom prst="roundRect">
            <a:avLst/>
          </a:prstGeom>
          <a:solidFill>
            <a:srgbClr val="F9F8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16500" r="-16500"/>
          <a:stretch>
            <a:fillRect/>
          </a:stretch>
        </p:blipFill>
        <p:spPr>
          <a:xfrm>
            <a:off x="-330515" y="458875"/>
            <a:ext cx="9820687" cy="5826453"/>
          </a:xfrm>
        </p:spPr>
      </p:pic>
      <p:sp>
        <p:nvSpPr>
          <p:cNvPr id="3" name="Rounded Rectangle 2"/>
          <p:cNvSpPr/>
          <p:nvPr/>
        </p:nvSpPr>
        <p:spPr>
          <a:xfrm>
            <a:off x="6170623" y="2800180"/>
            <a:ext cx="325626" cy="2604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51835" y="4900316"/>
            <a:ext cx="341908" cy="293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3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6539" r="-76539"/>
          <a:stretch>
            <a:fillRect/>
          </a:stretch>
        </p:blipFill>
        <p:spPr>
          <a:xfrm>
            <a:off x="0" y="716075"/>
            <a:ext cx="9603927" cy="5697853"/>
          </a:xfrm>
        </p:spPr>
      </p:pic>
      <p:sp>
        <p:nvSpPr>
          <p:cNvPr id="3" name="Oval 2"/>
          <p:cNvSpPr/>
          <p:nvPr/>
        </p:nvSpPr>
        <p:spPr>
          <a:xfrm>
            <a:off x="4281989" y="1741973"/>
            <a:ext cx="309345" cy="27676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4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5066" r="-65066"/>
          <a:stretch>
            <a:fillRect/>
          </a:stretch>
        </p:blipFill>
        <p:spPr>
          <a:xfrm>
            <a:off x="-809209" y="89647"/>
            <a:ext cx="11232470" cy="6664041"/>
          </a:xfrm>
        </p:spPr>
      </p:pic>
    </p:spTree>
    <p:extLst>
      <p:ext uri="{BB962C8B-B14F-4D97-AF65-F5344CB8AC3E}">
        <p14:creationId xmlns:p14="http://schemas.microsoft.com/office/powerpoint/2010/main" val="398983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2369" r="-62369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H="1">
            <a:off x="4411091" y="2385391"/>
            <a:ext cx="1853686" cy="1424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334273" y="4547688"/>
            <a:ext cx="1733541" cy="171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4777" y="2213780"/>
            <a:ext cx="1767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2049" y="4195517"/>
            <a:ext cx="13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6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or Right Leg?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62369" r="-62369"/>
          <a:stretch>
            <a:fillRect/>
          </a:stretch>
        </p:blipFill>
        <p:spPr>
          <a:xfrm>
            <a:off x="1108075" y="1752600"/>
            <a:ext cx="7232650" cy="4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30609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Summer.thmx</Template>
  <TotalTime>48</TotalTime>
  <Words>29</Words>
  <Application>Microsoft Macintosh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Practice 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Left or Right Leg?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Practical</dc:title>
  <dc:creator>Emily Barnes</dc:creator>
  <cp:lastModifiedBy>Emily Barnes</cp:lastModifiedBy>
  <cp:revision>7</cp:revision>
  <dcterms:created xsi:type="dcterms:W3CDTF">2016-02-16T01:15:19Z</dcterms:created>
  <dcterms:modified xsi:type="dcterms:W3CDTF">2017-02-14T04:14:46Z</dcterms:modified>
</cp:coreProperties>
</file>